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Oswald"/>
      <p:regular r:id="rId25"/>
      <p:bold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swald-bold.fntdata"/><Relationship Id="rId25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Relationship Id="rId4" Type="http://schemas.openxmlformats.org/officeDocument/2006/relationships/image" Target="../media/image2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jpg"/><Relationship Id="rId4" Type="http://schemas.openxmlformats.org/officeDocument/2006/relationships/image" Target="../media/image19.png"/><Relationship Id="rId5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133925" y="71150"/>
            <a:ext cx="9081600" cy="13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5400">
                <a:latin typeface="Oswald"/>
                <a:ea typeface="Oswald"/>
                <a:cs typeface="Oswald"/>
                <a:sym typeface="Oswald"/>
              </a:rPr>
              <a:t>GRUPO 4 PUENTE DE MADRID </a:t>
            </a:r>
            <a:r>
              <a:rPr lang="es" sz="5400">
                <a:latin typeface="Oswald"/>
                <a:ea typeface="Oswald"/>
                <a:cs typeface="Oswald"/>
                <a:sym typeface="Oswald"/>
              </a:rPr>
              <a:t>RÍO</a:t>
            </a:r>
            <a:endParaRPr sz="54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925" y="1802125"/>
            <a:ext cx="5009618" cy="3341376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7" name="Shape 57"/>
          <p:cNvSpPr txBox="1"/>
          <p:nvPr/>
        </p:nvSpPr>
        <p:spPr>
          <a:xfrm>
            <a:off x="5750725" y="2375300"/>
            <a:ext cx="2607600" cy="25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MARCOS CAMPOS 1A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AITANA BRAVO 1B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CARLOS CASAS 1CD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GUILLERMO DE LA RIVA 1E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ISABEL DIEZ 1F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Oswald"/>
                <a:ea typeface="Oswald"/>
                <a:cs typeface="Oswald"/>
                <a:sym typeface="Oswald"/>
              </a:rPr>
              <a:t>MARIO CARRERAS DIEZ  1G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19" name="Shape 119"/>
          <p:cNvSpPr txBox="1"/>
          <p:nvPr/>
        </p:nvSpPr>
        <p:spPr>
          <a:xfrm>
            <a:off x="723300" y="919750"/>
            <a:ext cx="2634300" cy="24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89300" y="919750"/>
            <a:ext cx="4027200" cy="31791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PAPELERAS      DE RECICLAJE</a:t>
            </a:r>
            <a:endParaRPr sz="72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4075" y="446525"/>
            <a:ext cx="4358418" cy="4358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27" name="Shape 127"/>
          <p:cNvSpPr txBox="1"/>
          <p:nvPr/>
        </p:nvSpPr>
        <p:spPr>
          <a:xfrm>
            <a:off x="0" y="401825"/>
            <a:ext cx="9144000" cy="18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8" name="Shape 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9350" y="1196425"/>
            <a:ext cx="2987075" cy="336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475" y="1288699"/>
            <a:ext cx="3830825" cy="318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7425" y="1276850"/>
            <a:ext cx="2685025" cy="321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825" y="1196575"/>
            <a:ext cx="4534649" cy="356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Shape 137"/>
          <p:cNvSpPr txBox="1"/>
          <p:nvPr/>
        </p:nvSpPr>
        <p:spPr>
          <a:xfrm>
            <a:off x="187525" y="187500"/>
            <a:ext cx="8956500" cy="11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43" name="Shape 143"/>
          <p:cNvSpPr txBox="1"/>
          <p:nvPr/>
        </p:nvSpPr>
        <p:spPr>
          <a:xfrm>
            <a:off x="0" y="482200"/>
            <a:ext cx="9295800" cy="14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150" y="1001275"/>
            <a:ext cx="2964175" cy="359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9100" y="1272400"/>
            <a:ext cx="4438923" cy="305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830450"/>
            <a:ext cx="4624974" cy="358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Shape 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5449" y="2945299"/>
            <a:ext cx="2397000" cy="176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00725" y="768048"/>
            <a:ext cx="1271600" cy="190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ctrTitle"/>
          </p:nvPr>
        </p:nvSpPr>
        <p:spPr>
          <a:xfrm>
            <a:off x="311700" y="298975"/>
            <a:ext cx="8520600" cy="1287300"/>
          </a:xfrm>
          <a:prstGeom prst="rect">
            <a:avLst/>
          </a:prstGeom>
          <a:solidFill>
            <a:srgbClr val="000000"/>
          </a:solidFill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F3F3F3"/>
                </a:solidFill>
                <a:latin typeface="Oswald"/>
                <a:ea typeface="Oswald"/>
                <a:cs typeface="Oswald"/>
                <a:sym typeface="Oswald"/>
              </a:rPr>
              <a:t>RECURSOS NECESARIOS</a:t>
            </a:r>
            <a:endParaRPr/>
          </a:p>
        </p:txBody>
      </p:sp>
      <p:sp>
        <p:nvSpPr>
          <p:cNvPr id="159" name="Shape 1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3713" y="1729750"/>
            <a:ext cx="4336566" cy="325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7300" y="149450"/>
            <a:ext cx="6371400" cy="461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72" name="Shape 172"/>
          <p:cNvSpPr txBox="1"/>
          <p:nvPr/>
        </p:nvSpPr>
        <p:spPr>
          <a:xfrm>
            <a:off x="320850" y="213900"/>
            <a:ext cx="2459700" cy="1167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F3F3F3"/>
                </a:solidFill>
                <a:latin typeface="Oswald"/>
                <a:ea typeface="Oswald"/>
                <a:cs typeface="Oswald"/>
                <a:sym typeface="Oswald"/>
              </a:rPr>
              <a:t>FASES</a:t>
            </a:r>
            <a:endParaRPr/>
          </a:p>
        </p:txBody>
      </p:sp>
      <p:pic>
        <p:nvPicPr>
          <p:cNvPr id="173" name="Shape 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1550" y="751625"/>
            <a:ext cx="5315475" cy="405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850" y="2143150"/>
            <a:ext cx="3155125" cy="252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80" name="Shape 1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600" y="787462"/>
            <a:ext cx="3568575" cy="356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150" y="1897788"/>
            <a:ext cx="4652201" cy="134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749" y="418349"/>
            <a:ext cx="7656524" cy="430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ctrTitle"/>
          </p:nvPr>
        </p:nvSpPr>
        <p:spPr>
          <a:xfrm>
            <a:off x="335550" y="658900"/>
            <a:ext cx="8136900" cy="180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latin typeface="Oswald"/>
                <a:ea typeface="Oswald"/>
                <a:cs typeface="Oswald"/>
                <a:sym typeface="Oswald"/>
              </a:rPr>
              <a:t>¡LAVAPIÉS SE RECICLA!</a:t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63" name="Shape 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3599" y="2354725"/>
            <a:ext cx="2643800" cy="264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575" y="2347300"/>
            <a:ext cx="2425505" cy="26438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8429625" y="4902400"/>
            <a:ext cx="241200" cy="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67" name="Shape 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7975" y="2585650"/>
            <a:ext cx="2181949" cy="218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ctrTitle"/>
          </p:nvPr>
        </p:nvSpPr>
        <p:spPr>
          <a:xfrm>
            <a:off x="195633" y="10660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latin typeface="Oswald"/>
                <a:ea typeface="Oswald"/>
                <a:cs typeface="Oswald"/>
                <a:sym typeface="Oswald"/>
              </a:rPr>
              <a:t>¡Muchas gracias por vuestra atención!</a:t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3" name="Shape 193"/>
          <p:cNvSpPr txBox="1"/>
          <p:nvPr>
            <p:ph idx="1" type="subTitle"/>
          </p:nvPr>
        </p:nvSpPr>
        <p:spPr>
          <a:xfrm>
            <a:off x="195625" y="3682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¡¡</a:t>
            </a:r>
            <a:r>
              <a:rPr lang="es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Esperamos vuestra colaboración!!</a:t>
            </a:r>
            <a:endParaRPr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4" name="Shape 19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 rotWithShape="1">
          <a:blip r:embed="rId3">
            <a:alphaModFix/>
          </a:blip>
          <a:srcRect b="23290" l="-6600" r="6599" t="-23289"/>
          <a:stretch/>
        </p:blipFill>
        <p:spPr>
          <a:xfrm>
            <a:off x="2366350" y="-198768"/>
            <a:ext cx="6732974" cy="53422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74" name="Shape 74"/>
          <p:cNvSpPr/>
          <p:nvPr/>
        </p:nvSpPr>
        <p:spPr>
          <a:xfrm>
            <a:off x="0" y="0"/>
            <a:ext cx="5849100" cy="1187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F3F3F3"/>
                </a:solidFill>
                <a:latin typeface="Oswald"/>
                <a:ea typeface="Oswald"/>
                <a:cs typeface="Oswald"/>
                <a:sym typeface="Oswald"/>
              </a:rPr>
              <a:t>PROBLEMAS</a:t>
            </a:r>
            <a:endParaRPr sz="7200">
              <a:solidFill>
                <a:srgbClr val="F3F3F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80" name="Shape 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100" y="173825"/>
            <a:ext cx="7421803" cy="47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0275" y="1069475"/>
            <a:ext cx="4252450" cy="359375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0400" y="1069475"/>
            <a:ext cx="3397650" cy="3556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838" y="452725"/>
            <a:ext cx="7322326" cy="4238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hape 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888" y="240125"/>
            <a:ext cx="8290222" cy="466324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/>
        </p:nvSpPr>
        <p:spPr>
          <a:xfrm>
            <a:off x="5275700" y="650200"/>
            <a:ext cx="3539100" cy="33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3338"/>
            <a:ext cx="9021150" cy="505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2" name="Shape 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124" y="264449"/>
            <a:ext cx="8203748" cy="461460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3527225" y="660800"/>
            <a:ext cx="5143500" cy="6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